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3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9/8/13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9/8/13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9/8/13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9/8/13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Egg Experiment</a:t>
            </a:r>
            <a:endParaRPr lang="en-US" dirty="0"/>
          </a:p>
        </p:txBody>
      </p:sp>
      <p:sp>
        <p:nvSpPr>
          <p:cNvPr id="3" name="Subtitle 2"/>
          <p:cNvSpPr>
            <a:spLocks noGrp="1"/>
          </p:cNvSpPr>
          <p:nvPr>
            <p:ph type="subTitle" idx="1"/>
          </p:nvPr>
        </p:nvSpPr>
        <p:spPr/>
        <p:txBody>
          <a:bodyPr/>
          <a:lstStyle/>
          <a:p>
            <a:r>
              <a:rPr lang="en-US" dirty="0" smtClean="0"/>
              <a:t>Ms. Evans’ Class</a:t>
            </a:r>
            <a:endParaRPr lang="en-US" dirty="0"/>
          </a:p>
        </p:txBody>
      </p:sp>
    </p:spTree>
    <p:extLst>
      <p:ext uri="{BB962C8B-B14F-4D97-AF65-F5344CB8AC3E}">
        <p14:creationId xmlns:p14="http://schemas.microsoft.com/office/powerpoint/2010/main" val="409237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happen if we dropped this egg into this liquid?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53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225901"/>
              </p:ext>
            </p:extLst>
          </p:nvPr>
        </p:nvGraphicFramePr>
        <p:xfrm>
          <a:off x="712788" y="1155334"/>
          <a:ext cx="7716837" cy="5491480"/>
        </p:xfrm>
        <a:graphic>
          <a:graphicData uri="http://schemas.openxmlformats.org/drawingml/2006/table">
            <a:tbl>
              <a:tblPr firstRow="1" bandRow="1">
                <a:tableStyleId>{5C22544A-7EE6-4342-B048-85BDC9FD1C3A}</a:tableStyleId>
              </a:tblPr>
              <a:tblGrid>
                <a:gridCol w="2572279"/>
                <a:gridCol w="2572279"/>
                <a:gridCol w="2572279"/>
              </a:tblGrid>
              <a:tr h="370840">
                <a:tc>
                  <a:txBody>
                    <a:bodyPr/>
                    <a:lstStyle/>
                    <a:p>
                      <a:endParaRPr lang="en-US" dirty="0"/>
                    </a:p>
                  </a:txBody>
                  <a:tcPr/>
                </a:tc>
                <a:tc>
                  <a:txBody>
                    <a:bodyPr/>
                    <a:lstStyle/>
                    <a:p>
                      <a:r>
                        <a:rPr lang="en-US" dirty="0" smtClean="0"/>
                        <a:t>Observations</a:t>
                      </a:r>
                      <a:endParaRPr lang="en-US" dirty="0"/>
                    </a:p>
                  </a:txBody>
                  <a:tcPr/>
                </a:tc>
                <a:tc>
                  <a:txBody>
                    <a:bodyPr/>
                    <a:lstStyle/>
                    <a:p>
                      <a:r>
                        <a:rPr lang="en-US" dirty="0" smtClean="0"/>
                        <a:t>Predictions</a:t>
                      </a:r>
                      <a:endParaRPr lang="en-US" dirty="0"/>
                    </a:p>
                  </a:txBody>
                  <a:tcPr/>
                </a:tc>
              </a:tr>
              <a:tr h="370840">
                <a:tc>
                  <a:txBody>
                    <a:bodyPr/>
                    <a:lstStyle/>
                    <a:p>
                      <a:r>
                        <a:rPr lang="en-US" dirty="0" smtClean="0"/>
                        <a:t>Egg</a:t>
                      </a:r>
                      <a:endParaRPr lang="en-US" dirty="0"/>
                    </a:p>
                  </a:txBody>
                  <a:tcPr/>
                </a:tc>
                <a:tc>
                  <a:txBody>
                    <a:bodyPr/>
                    <a:lstStyle/>
                    <a:p>
                      <a:r>
                        <a:rPr lang="en-US" dirty="0" smtClean="0"/>
                        <a:t>Hard</a:t>
                      </a:r>
                    </a:p>
                    <a:p>
                      <a:r>
                        <a:rPr lang="en-US" dirty="0" smtClean="0"/>
                        <a:t>Cold</a:t>
                      </a:r>
                    </a:p>
                    <a:p>
                      <a:r>
                        <a:rPr lang="en-US" dirty="0" smtClean="0"/>
                        <a:t>No smell</a:t>
                      </a:r>
                    </a:p>
                    <a:p>
                      <a:r>
                        <a:rPr lang="en-US" dirty="0" smtClean="0"/>
                        <a:t>Oval shaped</a:t>
                      </a:r>
                    </a:p>
                    <a:p>
                      <a:r>
                        <a:rPr lang="en-US" dirty="0" smtClean="0"/>
                        <a:t>White</a:t>
                      </a:r>
                    </a:p>
                    <a:p>
                      <a:r>
                        <a:rPr lang="en-US" dirty="0" smtClean="0"/>
                        <a:t>Fragile</a:t>
                      </a:r>
                    </a:p>
                    <a:p>
                      <a:endParaRPr lang="en-US" dirty="0"/>
                    </a:p>
                  </a:txBody>
                  <a:tcPr/>
                </a:tc>
                <a:tc>
                  <a:txBody>
                    <a:bodyPr/>
                    <a:lstStyle/>
                    <a:p>
                      <a:r>
                        <a:rPr lang="en-US" dirty="0" smtClean="0"/>
                        <a:t>Not edible</a:t>
                      </a:r>
                    </a:p>
                    <a:p>
                      <a:r>
                        <a:rPr lang="en-US" dirty="0" smtClean="0"/>
                        <a:t>Softer</a:t>
                      </a:r>
                    </a:p>
                    <a:p>
                      <a:r>
                        <a:rPr lang="en-US" dirty="0" smtClean="0"/>
                        <a:t>Cracked</a:t>
                      </a:r>
                    </a:p>
                    <a:p>
                      <a:r>
                        <a:rPr lang="en-US" dirty="0" smtClean="0"/>
                        <a:t>Shrivel </a:t>
                      </a:r>
                    </a:p>
                    <a:p>
                      <a:r>
                        <a:rPr lang="en-US" dirty="0" smtClean="0"/>
                        <a:t>Shrink</a:t>
                      </a:r>
                    </a:p>
                    <a:p>
                      <a:r>
                        <a:rPr lang="en-US" dirty="0" smtClean="0"/>
                        <a:t>Rotten</a:t>
                      </a:r>
                    </a:p>
                    <a:p>
                      <a:r>
                        <a:rPr lang="en-US" dirty="0" smtClean="0"/>
                        <a:t>Smelly</a:t>
                      </a:r>
                    </a:p>
                    <a:p>
                      <a:r>
                        <a:rPr lang="en-US" dirty="0" smtClean="0"/>
                        <a:t>Yellow</a:t>
                      </a:r>
                    </a:p>
                    <a:p>
                      <a:r>
                        <a:rPr lang="en-US" dirty="0" smtClean="0"/>
                        <a:t>Brown</a:t>
                      </a:r>
                    </a:p>
                    <a:p>
                      <a:r>
                        <a:rPr lang="en-US" dirty="0" smtClean="0"/>
                        <a:t>Disappear</a:t>
                      </a:r>
                    </a:p>
                    <a:p>
                      <a:endParaRPr lang="en-US" dirty="0" smtClean="0"/>
                    </a:p>
                  </a:txBody>
                  <a:tcPr/>
                </a:tc>
              </a:tr>
              <a:tr h="370840">
                <a:tc>
                  <a:txBody>
                    <a:bodyPr/>
                    <a:lstStyle/>
                    <a:p>
                      <a:r>
                        <a:rPr lang="en-US" dirty="0" smtClean="0"/>
                        <a:t>Liquid</a:t>
                      </a:r>
                      <a:endParaRPr lang="en-US" dirty="0"/>
                    </a:p>
                  </a:txBody>
                  <a:tcPr/>
                </a:tc>
                <a:tc>
                  <a:txBody>
                    <a:bodyPr/>
                    <a:lstStyle/>
                    <a:p>
                      <a:r>
                        <a:rPr lang="en-US" dirty="0" smtClean="0"/>
                        <a:t>Clear/white</a:t>
                      </a:r>
                    </a:p>
                    <a:p>
                      <a:r>
                        <a:rPr lang="en-US" dirty="0" smtClean="0"/>
                        <a:t>Smells</a:t>
                      </a:r>
                      <a:r>
                        <a:rPr lang="en-US" baseline="0" dirty="0" smtClean="0"/>
                        <a:t> like vinegar</a:t>
                      </a:r>
                    </a:p>
                    <a:p>
                      <a:r>
                        <a:rPr lang="en-US" baseline="0" dirty="0" smtClean="0"/>
                        <a:t>Room temperature</a:t>
                      </a:r>
                    </a:p>
                    <a:p>
                      <a:r>
                        <a:rPr lang="en-US" baseline="0" dirty="0" smtClean="0"/>
                        <a:t>Wet</a:t>
                      </a:r>
                    </a:p>
                    <a:p>
                      <a:r>
                        <a:rPr lang="en-US" baseline="0" dirty="0" smtClean="0"/>
                        <a:t>Loose/fluid</a:t>
                      </a:r>
                    </a:p>
                    <a:p>
                      <a:r>
                        <a:rPr lang="en-US" dirty="0" smtClean="0"/>
                        <a:t>***BUBBLES</a:t>
                      </a:r>
                      <a:r>
                        <a:rPr lang="en-US" baseline="0" dirty="0" smtClean="0"/>
                        <a:t> after egg***</a:t>
                      </a:r>
                      <a:endParaRPr lang="en-US" dirty="0"/>
                    </a:p>
                  </a:txBody>
                  <a:tcPr/>
                </a:tc>
                <a:tc>
                  <a:txBody>
                    <a:bodyPr/>
                    <a:lstStyle/>
                    <a:p>
                      <a:r>
                        <a:rPr lang="en-US" dirty="0" smtClean="0"/>
                        <a:t>Filled with shells</a:t>
                      </a:r>
                    </a:p>
                    <a:p>
                      <a:r>
                        <a:rPr lang="en-US" dirty="0" smtClean="0"/>
                        <a:t>Filled with yolk</a:t>
                      </a:r>
                    </a:p>
                    <a:p>
                      <a:r>
                        <a:rPr lang="en-US" dirty="0" smtClean="0"/>
                        <a:t>White</a:t>
                      </a:r>
                    </a:p>
                    <a:p>
                      <a:r>
                        <a:rPr lang="en-US" dirty="0" smtClean="0"/>
                        <a:t>Pinkish</a:t>
                      </a:r>
                    </a:p>
                    <a:p>
                      <a:r>
                        <a:rPr lang="en-US" dirty="0" smtClean="0"/>
                        <a:t>Amount of liquid would decrease</a:t>
                      </a:r>
                    </a:p>
                    <a:p>
                      <a:endParaRPr lang="en-US" dirty="0"/>
                    </a:p>
                  </a:txBody>
                  <a:tcPr/>
                </a:tc>
              </a:tr>
            </a:tbl>
          </a:graphicData>
        </a:graphic>
      </p:graphicFrame>
    </p:spTree>
    <p:extLst>
      <p:ext uri="{BB962C8B-B14F-4D97-AF65-F5344CB8AC3E}">
        <p14:creationId xmlns:p14="http://schemas.microsoft.com/office/powerpoint/2010/main" val="370668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10" name="Content Placeholder 9" descr="photo-18.JPG"/>
          <p:cNvPicPr>
            <a:picLocks noGrp="1" noChangeAspect="1"/>
          </p:cNvPicPr>
          <p:nvPr>
            <p:ph idx="1"/>
          </p:nvPr>
        </p:nvPicPr>
        <p:blipFill>
          <a:blip r:embed="rId2">
            <a:extLst>
              <a:ext uri="{28A0092B-C50C-407E-A947-70E740481C1C}">
                <a14:useLocalDpi xmlns:a14="http://schemas.microsoft.com/office/drawing/2010/main" val="0"/>
              </a:ext>
            </a:extLst>
          </a:blip>
          <a:srcRect t="34230" b="34230"/>
          <a:stretch>
            <a:fillRect/>
          </a:stretch>
        </p:blipFill>
        <p:spPr>
          <a:xfrm>
            <a:off x="3575538" y="3062784"/>
            <a:ext cx="4854087" cy="3338016"/>
          </a:xfrm>
        </p:spPr>
      </p:pic>
    </p:spTree>
    <p:extLst>
      <p:ext uri="{BB962C8B-B14F-4D97-AF65-F5344CB8AC3E}">
        <p14:creationId xmlns:p14="http://schemas.microsoft.com/office/powerpoint/2010/main" val="405938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472831"/>
            <a:ext cx="7716837" cy="1447800"/>
          </a:xfrm>
        </p:spPr>
        <p:txBody>
          <a:bodyPr/>
          <a:lstStyle/>
          <a:p>
            <a:r>
              <a:rPr lang="en-US" dirty="0" smtClean="0"/>
              <a:t>NE W OBSERVATIONS</a:t>
            </a:r>
            <a:endParaRPr lang="en-US" dirty="0"/>
          </a:p>
        </p:txBody>
      </p:sp>
      <p:sp>
        <p:nvSpPr>
          <p:cNvPr id="3" name="Content Placeholder 2"/>
          <p:cNvSpPr>
            <a:spLocks noGrp="1"/>
          </p:cNvSpPr>
          <p:nvPr>
            <p:ph idx="1"/>
          </p:nvPr>
        </p:nvSpPr>
        <p:spPr>
          <a:xfrm>
            <a:off x="508000" y="1738923"/>
            <a:ext cx="8206154" cy="4904153"/>
          </a:xfrm>
        </p:spPr>
        <p:txBody>
          <a:bodyPr numCol="2">
            <a:normAutofit fontScale="92500" lnSpcReduction="10000"/>
          </a:bodyPr>
          <a:lstStyle/>
          <a:p>
            <a:r>
              <a:rPr lang="en-US" dirty="0" smtClean="0"/>
              <a:t>Egg looks larger</a:t>
            </a:r>
          </a:p>
          <a:p>
            <a:r>
              <a:rPr lang="en-US" dirty="0" smtClean="0"/>
              <a:t>Bubbles on it</a:t>
            </a:r>
          </a:p>
          <a:p>
            <a:r>
              <a:rPr lang="en-US" dirty="0" smtClean="0"/>
              <a:t>Looks brown/ yellow/ clear</a:t>
            </a:r>
          </a:p>
          <a:p>
            <a:r>
              <a:rPr lang="en-US" dirty="0" smtClean="0"/>
              <a:t>Egg floating and looks cracked and softer</a:t>
            </a:r>
          </a:p>
          <a:p>
            <a:r>
              <a:rPr lang="en-US" dirty="0" smtClean="0"/>
              <a:t>Liquid decreased</a:t>
            </a:r>
          </a:p>
          <a:p>
            <a:r>
              <a:rPr lang="en-US" dirty="0" smtClean="0"/>
              <a:t>Shell looks thinner</a:t>
            </a:r>
          </a:p>
          <a:p>
            <a:r>
              <a:rPr lang="en-US" dirty="0" smtClean="0"/>
              <a:t>Looks like salt on top</a:t>
            </a:r>
          </a:p>
          <a:p>
            <a:r>
              <a:rPr lang="en-US" dirty="0" smtClean="0"/>
              <a:t>Still smells like vinegar</a:t>
            </a:r>
          </a:p>
          <a:p>
            <a:endParaRPr lang="en-US" dirty="0" smtClean="0"/>
          </a:p>
          <a:p>
            <a:endParaRPr lang="en-US" dirty="0"/>
          </a:p>
        </p:txBody>
      </p:sp>
    </p:spTree>
    <p:extLst>
      <p:ext uri="{BB962C8B-B14F-4D97-AF65-F5344CB8AC3E}">
        <p14:creationId xmlns:p14="http://schemas.microsoft.com/office/powerpoint/2010/main" val="358513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a:t>
            </a:r>
            <a:endParaRPr lang="en-US" dirty="0"/>
          </a:p>
        </p:txBody>
      </p:sp>
      <p:pic>
        <p:nvPicPr>
          <p:cNvPr id="4" name="Content Placeholder 3" descr="photo-19.JPG"/>
          <p:cNvPicPr>
            <a:picLocks noGrp="1" noChangeAspect="1"/>
          </p:cNvPicPr>
          <p:nvPr>
            <p:ph idx="1"/>
          </p:nvPr>
        </p:nvPicPr>
        <p:blipFill>
          <a:blip r:embed="rId2" cstate="print">
            <a:extLst>
              <a:ext uri="{28A0092B-C50C-407E-A947-70E740481C1C}">
                <a14:useLocalDpi xmlns:a14="http://schemas.microsoft.com/office/drawing/2010/main" val="0"/>
              </a:ext>
            </a:extLst>
          </a:blip>
          <a:srcRect t="20719" b="20719"/>
          <a:stretch>
            <a:fillRect/>
          </a:stretch>
        </p:blipFill>
        <p:spPr/>
      </p:pic>
    </p:spTree>
    <p:extLst>
      <p:ext uri="{BB962C8B-B14F-4D97-AF65-F5344CB8AC3E}">
        <p14:creationId xmlns:p14="http://schemas.microsoft.com/office/powerpoint/2010/main" val="117890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“mystery liquid” dissolved the egg’s shell.  The remaining part of the egg was rubbery and soft.</a:t>
            </a:r>
          </a:p>
          <a:p>
            <a:r>
              <a:rPr lang="en-US" dirty="0" smtClean="0"/>
              <a:t>The mystery liquid was vinegar which contains acid.  The acid in the vinegar began to corrode the egg’s calcium carbonate shell as soon as it was dropped in the jar thus we saw bubbles (the release of the </a:t>
            </a:r>
            <a:r>
              <a:rPr lang="en-US" smtClean="0"/>
              <a:t>carbon dioxide).</a:t>
            </a:r>
            <a:endParaRPr lang="en-US"/>
          </a:p>
        </p:txBody>
      </p:sp>
    </p:spTree>
    <p:extLst>
      <p:ext uri="{BB962C8B-B14F-4D97-AF65-F5344CB8AC3E}">
        <p14:creationId xmlns:p14="http://schemas.microsoft.com/office/powerpoint/2010/main" val="416890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if’s……</a:t>
            </a:r>
            <a:endParaRPr lang="en-US" dirty="0"/>
          </a:p>
        </p:txBody>
      </p:sp>
      <p:sp>
        <p:nvSpPr>
          <p:cNvPr id="3" name="Content Placeholder 2"/>
          <p:cNvSpPr>
            <a:spLocks noGrp="1"/>
          </p:cNvSpPr>
          <p:nvPr>
            <p:ph idx="1"/>
          </p:nvPr>
        </p:nvSpPr>
        <p:spPr/>
        <p:txBody>
          <a:bodyPr/>
          <a:lstStyle/>
          <a:p>
            <a:r>
              <a:rPr lang="en-US" dirty="0" smtClean="0"/>
              <a:t>What if we soaked the egg in milk?</a:t>
            </a:r>
          </a:p>
          <a:p>
            <a:r>
              <a:rPr lang="en-US" dirty="0" smtClean="0"/>
              <a:t>What if we soaked the egg in soda?</a:t>
            </a:r>
          </a:p>
          <a:p>
            <a:r>
              <a:rPr lang="en-US" dirty="0" smtClean="0"/>
              <a:t>What if we soaked the egg in orange juice?</a:t>
            </a:r>
          </a:p>
          <a:p>
            <a:r>
              <a:rPr lang="en-US" dirty="0" smtClean="0"/>
              <a:t>What if we soaked the egg in water?</a:t>
            </a:r>
            <a:endParaRPr lang="en-US" dirty="0"/>
          </a:p>
        </p:txBody>
      </p:sp>
    </p:spTree>
    <p:extLst>
      <p:ext uri="{BB962C8B-B14F-4D97-AF65-F5344CB8AC3E}">
        <p14:creationId xmlns:p14="http://schemas.microsoft.com/office/powerpoint/2010/main" val="3272224673"/>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102</TotalTime>
  <Words>224</Words>
  <Application>Microsoft Macintosh PowerPoint</Application>
  <PresentationFormat>On-screen Show (4:3)</PresentationFormat>
  <Paragraphs>53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Sky</vt:lpstr>
      <vt:lpstr>Our Egg Experiment</vt:lpstr>
      <vt:lpstr>What would happen if we dropped this egg into this liquid?</vt:lpstr>
      <vt:lpstr>PowerPoint Presentation</vt:lpstr>
      <vt:lpstr>DAY 1</vt:lpstr>
      <vt:lpstr>NE W OBSERVATIONS</vt:lpstr>
      <vt:lpstr>Day 2 </vt:lpstr>
      <vt:lpstr>Conclusion</vt:lpstr>
      <vt:lpstr>What if’s……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Egg Experiment</dc:title>
  <dc:creator>Chamika Evans</dc:creator>
  <cp:lastModifiedBy>Chamika Evans</cp:lastModifiedBy>
  <cp:revision>5</cp:revision>
  <dcterms:created xsi:type="dcterms:W3CDTF">2013-09-06T15:09:09Z</dcterms:created>
  <dcterms:modified xsi:type="dcterms:W3CDTF">2013-09-08T17:40:18Z</dcterms:modified>
</cp:coreProperties>
</file>